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jpe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401" autoAdjust="0"/>
  </p:normalViewPr>
  <p:slideViewPr>
    <p:cSldViewPr snapToGrid="0">
      <p:cViewPr>
        <p:scale>
          <a:sx n="114" d="100"/>
          <a:sy n="114" d="100"/>
        </p:scale>
        <p:origin x="-94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5F29E-1040-9344-B2B5-BBA007FDC522}" type="datetimeFigureOut">
              <a:rPr lang="en-US" smtClean="0"/>
              <a:t>8/5/16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5B02E-824F-984C-9D2A-E18E244A0C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402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B3AE6-5931-47BC-8A1B-E0973BEF63D9}" type="datetimeFigureOut">
              <a:rPr lang="en-US" smtClean="0"/>
              <a:t>8/5/16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E54F8-CC6B-44DE-83D1-AC3A171CD9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7850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E54F8-CC6B-44DE-83D1-AC3A171CD991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E54F8-CC6B-44DE-83D1-AC3A171CD991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E54F8-CC6B-44DE-83D1-AC3A171CD991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E54F8-CC6B-44DE-83D1-AC3A171CD991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5E54F8-CC6B-44DE-83D1-AC3A171CD991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159F-6101-A645-9E2B-652DA8CC97B0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72C17-2D39-2346-AEEF-913D47C2C4EF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0BB-153E-B74B-ACD9-4F3BE004AD9D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70D8-25DD-3141-A039-F4F67088EBEC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39858-EB28-0542-A731-E7A7EB4478D0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80E81-2EC2-2244-903F-D20B74582CBF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D3C3B-EB1F-2F45-8A7B-F7459FB9D7C9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F0827-128D-804A-BF76-2D8C3DE1A169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C12A-EDC1-E04F-AC56-210EAF305CAA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51B8-DA11-384C-A894-CF8BD48D38CB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62C48-27B0-AA4D-8C4E-51149382F7A9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B5BE1E4-42DA-3B43-B9C2-431BE3E769E6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03ED4-EA00-4D04-B526-CFD9C8AC91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10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slide" Target="slide3.xml"/><Relationship Id="rId12" Type="http://schemas.openxmlformats.org/officeDocument/2006/relationships/slide" Target="slide2.xml"/><Relationship Id="rId13" Type="http://schemas.openxmlformats.org/officeDocument/2006/relationships/image" Target="../media/image1.png"/><Relationship Id="rId14" Type="http://schemas.openxmlformats.org/officeDocument/2006/relationships/hyperlink" Target="http://www.saltillo.com" TargetMode="External"/><Relationship Id="rId15" Type="http://schemas.openxmlformats.org/officeDocument/2006/relationships/image" Target="../media/image2.png"/><Relationship Id="rId1" Type="http://schemas.openxmlformats.org/officeDocument/2006/relationships/tags" Target="../tags/tag2.xml"/><Relationship Id="rId2" Type="http://schemas.openxmlformats.org/officeDocument/2006/relationships/tags" Target="../tags/tag3.xml"/><Relationship Id="rId3" Type="http://schemas.microsoft.com/office/2007/relationships/media" Target="../media/media1.mov"/><Relationship Id="rId4" Type="http://schemas.openxmlformats.org/officeDocument/2006/relationships/video" Target="../media/media1.mov"/><Relationship Id="rId5" Type="http://schemas.microsoft.com/office/2007/relationships/media" Target="../media/media2.wav"/><Relationship Id="rId6" Type="http://schemas.openxmlformats.org/officeDocument/2006/relationships/audio" Target="../media/media2.wav"/><Relationship Id="rId7" Type="http://schemas.openxmlformats.org/officeDocument/2006/relationships/slideLayout" Target="../slideLayouts/slideLayout6.xml"/><Relationship Id="rId8" Type="http://schemas.openxmlformats.org/officeDocument/2006/relationships/notesSlide" Target="../notesSlides/notesSlide1.xml"/><Relationship Id="rId9" Type="http://schemas.openxmlformats.org/officeDocument/2006/relationships/slide" Target="slide1.xml"/><Relationship Id="rId10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jpg"/><Relationship Id="rId12" Type="http://schemas.openxmlformats.org/officeDocument/2006/relationships/hyperlink" Target="http://www.saltillo.com" TargetMode="External"/><Relationship Id="rId1" Type="http://schemas.openxmlformats.org/officeDocument/2006/relationships/tags" Target="../tags/tag4.xml"/><Relationship Id="rId2" Type="http://schemas.openxmlformats.org/officeDocument/2006/relationships/tags" Target="../tags/tag5.xml"/><Relationship Id="rId3" Type="http://schemas.openxmlformats.org/officeDocument/2006/relationships/tags" Target="../tags/tag6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2.xml"/><Relationship Id="rId6" Type="http://schemas.openxmlformats.org/officeDocument/2006/relationships/slide" Target="slide1.xml"/><Relationship Id="rId7" Type="http://schemas.openxmlformats.org/officeDocument/2006/relationships/slide" Target="slide5.xml"/><Relationship Id="rId8" Type="http://schemas.openxmlformats.org/officeDocument/2006/relationships/slide" Target="slide4.xml"/><Relationship Id="rId9" Type="http://schemas.openxmlformats.org/officeDocument/2006/relationships/slide" Target="slide3.xml"/><Relationship Id="rId10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slide" Target="slide2.xml"/><Relationship Id="rId12" Type="http://schemas.openxmlformats.org/officeDocument/2006/relationships/hyperlink" Target="http://www.saltillo.com" TargetMode="External"/><Relationship Id="rId13" Type="http://schemas.openxmlformats.org/officeDocument/2006/relationships/image" Target="../media/image5.png"/><Relationship Id="rId14" Type="http://schemas.openxmlformats.org/officeDocument/2006/relationships/image" Target="../media/image3.png"/><Relationship Id="rId1" Type="http://schemas.openxmlformats.org/officeDocument/2006/relationships/tags" Target="../tags/tag7.xml"/><Relationship Id="rId2" Type="http://schemas.openxmlformats.org/officeDocument/2006/relationships/tags" Target="../tags/tag8.xml"/><Relationship Id="rId3" Type="http://schemas.openxmlformats.org/officeDocument/2006/relationships/tags" Target="../tags/tag9.xml"/><Relationship Id="rId4" Type="http://schemas.microsoft.com/office/2007/relationships/media" Target="../media/media3.mov"/><Relationship Id="rId5" Type="http://schemas.openxmlformats.org/officeDocument/2006/relationships/video" Target="../media/media3.mov"/><Relationship Id="rId6" Type="http://schemas.openxmlformats.org/officeDocument/2006/relationships/slideLayout" Target="../slideLayouts/slideLayout6.xml"/><Relationship Id="rId7" Type="http://schemas.openxmlformats.org/officeDocument/2006/relationships/notesSlide" Target="../notesSlides/notesSlide3.xml"/><Relationship Id="rId8" Type="http://schemas.openxmlformats.org/officeDocument/2006/relationships/slide" Target="slide1.xml"/><Relationship Id="rId9" Type="http://schemas.openxmlformats.org/officeDocument/2006/relationships/slide" Target="slide5.xml"/><Relationship Id="rId10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4.xml"/><Relationship Id="rId6" Type="http://schemas.openxmlformats.org/officeDocument/2006/relationships/slide" Target="slide1.xml"/><Relationship Id="rId7" Type="http://schemas.openxmlformats.org/officeDocument/2006/relationships/slide" Target="slide5.xml"/><Relationship Id="rId8" Type="http://schemas.openxmlformats.org/officeDocument/2006/relationships/slide" Target="slide3.xml"/><Relationship Id="rId9" Type="http://schemas.openxmlformats.org/officeDocument/2006/relationships/slide" Target="slide2.xml"/><Relationship Id="rId10" Type="http://schemas.openxmlformats.org/officeDocument/2006/relationships/image" Target="../media/image3.png"/><Relationship Id="rId11" Type="http://schemas.openxmlformats.org/officeDocument/2006/relationships/hyperlink" Target="http://www.saltillo.com" TargetMode="External"/><Relationship Id="rId1" Type="http://schemas.openxmlformats.org/officeDocument/2006/relationships/tags" Target="../tags/tag10.xml"/><Relationship Id="rId2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5.xml"/><Relationship Id="rId6" Type="http://schemas.openxmlformats.org/officeDocument/2006/relationships/slide" Target="slide1.xml"/><Relationship Id="rId7" Type="http://schemas.openxmlformats.org/officeDocument/2006/relationships/slide" Target="slide4.xml"/><Relationship Id="rId8" Type="http://schemas.openxmlformats.org/officeDocument/2006/relationships/slide" Target="slide3.xml"/><Relationship Id="rId9" Type="http://schemas.openxmlformats.org/officeDocument/2006/relationships/slide" Target="slide2.xml"/><Relationship Id="rId10" Type="http://schemas.openxmlformats.org/officeDocument/2006/relationships/image" Target="../media/image3.png"/><Relationship Id="rId11" Type="http://schemas.openxmlformats.org/officeDocument/2006/relationships/hyperlink" Target="http://www.saltillo.com" TargetMode="External"/><Relationship Id="rId1" Type="http://schemas.openxmlformats.org/officeDocument/2006/relationships/tags" Target="../tags/tag13.xml"/><Relationship Id="rId2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9" action="ppaction://hlinksldjump"/>
          </p:cNvPr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SALTILLO: VOICES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584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The Future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10" action="ppaction://hlinksldjump"/>
          </p:cNvPr>
          <p:cNvSpPr/>
          <p:nvPr/>
        </p:nvSpPr>
        <p:spPr>
          <a:xfrm rot="16200000">
            <a:off x="5116444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Program a Voice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11" action="ppaction://hlinksldjump"/>
          </p:cNvPr>
          <p:cNvSpPr/>
          <p:nvPr/>
        </p:nvSpPr>
        <p:spPr>
          <a:xfrm rot="16200000">
            <a:off x="4401059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Digital Voices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hlinkClick r:id="rId12" action="ppaction://hlinksldjump"/>
          </p:cNvPr>
          <p:cNvSpPr/>
          <p:nvPr/>
        </p:nvSpPr>
        <p:spPr>
          <a:xfrm rot="16200000">
            <a:off x="3672690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Talking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>
            <p:custDataLst>
              <p:tags r:id="rId2"/>
            </p:custDataLst>
          </p:nvPr>
        </p:nvGrpSpPr>
        <p:grpSpPr>
          <a:xfrm>
            <a:off x="0" y="792153"/>
            <a:ext cx="6120000" cy="5904000"/>
            <a:chOff x="0" y="792153"/>
            <a:chExt cx="6120000" cy="5904000"/>
          </a:xfrm>
        </p:grpSpPr>
        <p:sp>
          <p:nvSpPr>
            <p:cNvPr id="10" name="Rectangle 9"/>
            <p:cNvSpPr/>
            <p:nvPr/>
          </p:nvSpPr>
          <p:spPr>
            <a:xfrm>
              <a:off x="0" y="792153"/>
              <a:ext cx="6120000" cy="590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V</a:t>
              </a:r>
              <a:endPara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0252" y="1323832"/>
              <a:ext cx="3439236" cy="3354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</a:rPr>
                <a:t>The POWER </a:t>
              </a:r>
            </a:p>
            <a:p>
              <a:r>
                <a:rPr lang="en-US" sz="2800" dirty="0" smtClean="0">
                  <a:solidFill>
                    <a:srgbClr val="FFC000"/>
                  </a:solidFill>
                </a:rPr>
                <a:t>The Spoken Word</a:t>
              </a:r>
            </a:p>
            <a:p>
              <a:endParaRPr lang="en-US" sz="2800" dirty="0" smtClean="0">
                <a:solidFill>
                  <a:srgbClr val="FFC000"/>
                </a:solidFill>
              </a:endParaRPr>
            </a:p>
            <a:p>
              <a:endParaRPr lang="en-US" sz="2800" dirty="0">
                <a:solidFill>
                  <a:srgbClr val="FFC000"/>
                </a:solidFill>
              </a:endParaRPr>
            </a:p>
            <a:p>
              <a:pPr marL="742950" lvl="1" indent="-285750">
                <a:buFont typeface="Arial"/>
                <a:buChar char="•"/>
              </a:pPr>
              <a:r>
                <a:rPr lang="en-US" dirty="0" smtClean="0">
                  <a:solidFill>
                    <a:srgbClr val="FFC000"/>
                  </a:solidFill>
                </a:rPr>
                <a:t>Demosthenes</a:t>
              </a:r>
            </a:p>
            <a:p>
              <a:pPr marL="742950" lvl="1" indent="-285750">
                <a:buFont typeface="Arial"/>
                <a:buChar char="•"/>
              </a:pPr>
              <a:r>
                <a:rPr lang="en-US" dirty="0" smtClean="0">
                  <a:solidFill>
                    <a:srgbClr val="FFC000"/>
                  </a:solidFill>
                </a:rPr>
                <a:t>MLK</a:t>
              </a:r>
            </a:p>
            <a:p>
              <a:pPr marL="742950" lvl="1" indent="-285750">
                <a:buFont typeface="Arial"/>
                <a:buChar char="•"/>
              </a:pPr>
              <a:r>
                <a:rPr lang="en-US" dirty="0" smtClean="0">
                  <a:solidFill>
                    <a:srgbClr val="FFC000"/>
                  </a:solidFill>
                </a:rPr>
                <a:t>First Moon Landing</a:t>
              </a:r>
            </a:p>
            <a:p>
              <a:pPr marL="742950" lvl="1" indent="-285750">
                <a:buFont typeface="Arial"/>
                <a:buChar char="•"/>
              </a:pPr>
              <a:r>
                <a:rPr lang="en-US" dirty="0" smtClean="0">
                  <a:solidFill>
                    <a:srgbClr val="FFC000"/>
                  </a:solidFill>
                </a:rPr>
                <a:t>History</a:t>
              </a:r>
            </a:p>
            <a:p>
              <a:endParaRPr lang="en-US" sz="1400" dirty="0" smtClean="0"/>
            </a:p>
            <a:p>
              <a:endParaRPr lang="en-US" sz="1400" dirty="0"/>
            </a:p>
          </p:txBody>
        </p:sp>
      </p:grp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 rot="16200000">
            <a:off x="-4046562" y="3007625"/>
            <a:ext cx="6557749" cy="11430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VOICE</a:t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2" name="Voice-Power.mo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58369" y="2673576"/>
            <a:ext cx="3399834" cy="19124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9207" y="6015545"/>
            <a:ext cx="489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more information: </a:t>
            </a:r>
            <a:r>
              <a:rPr lang="en-US" dirty="0" smtClean="0">
                <a:hlinkClick r:id="rId14" tooltip="Click here!"/>
              </a:rPr>
              <a:t>www.saltillo.com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9936" y="4979535"/>
            <a:ext cx="5507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rgbClr val="0000FF"/>
                </a:solidFill>
              </a:rPr>
              <a:t>When person has viewed page A HEART WILL APPEAR (See assigning ‘Stages’ Storyline2 software)  Perhaps Heart can jump up and down and point to self-flash ‘touch me’-and if/when you click on Heart it says “I LOVE YOU”</a:t>
            </a:r>
            <a:endParaRPr lang="en-US" sz="1200" i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219" y="735227"/>
            <a:ext cx="30415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VOICES</a:t>
            </a:r>
            <a:endParaRPr lang="en-US" sz="7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03B7-5DD9-394B-8AE2-C7DD6C8C5793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8" name="Sound 1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327330" y="906019"/>
            <a:ext cx="812800" cy="812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6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0" y="22280"/>
            <a:ext cx="9144000" cy="69269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TALKING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hlinkClick r:id="rId7" action="ppaction://hlinksldjump"/>
          </p:cNvPr>
          <p:cNvSpPr/>
          <p:nvPr/>
        </p:nvSpPr>
        <p:spPr>
          <a:xfrm rot="16200000">
            <a:off x="584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The Future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8" action="ppaction://hlinksldjump"/>
          </p:cNvPr>
          <p:cNvSpPr/>
          <p:nvPr/>
        </p:nvSpPr>
        <p:spPr>
          <a:xfrm rot="16200000">
            <a:off x="5116444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Program a Voice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9" action="ppaction://hlinksldjump"/>
          </p:cNvPr>
          <p:cNvSpPr/>
          <p:nvPr/>
        </p:nvSpPr>
        <p:spPr>
          <a:xfrm rot="16200000">
            <a:off x="4401059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Digital Voices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2" name="Group 12"/>
          <p:cNvGrpSpPr/>
          <p:nvPr>
            <p:custDataLst>
              <p:tags r:id="rId2"/>
            </p:custDataLst>
          </p:nvPr>
        </p:nvGrpSpPr>
        <p:grpSpPr>
          <a:xfrm>
            <a:off x="702455" y="735231"/>
            <a:ext cx="6120000" cy="5168915"/>
            <a:chOff x="81888" y="836712"/>
            <a:chExt cx="6120000" cy="5904000"/>
          </a:xfrm>
        </p:grpSpPr>
        <p:sp>
          <p:nvSpPr>
            <p:cNvPr id="10" name="Rectangle 9"/>
            <p:cNvSpPr/>
            <p:nvPr/>
          </p:nvSpPr>
          <p:spPr>
            <a:xfrm>
              <a:off x="81888" y="836712"/>
              <a:ext cx="6120000" cy="590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44888" t="38031" r="37346" b="30215"/>
            <a:stretch>
              <a:fillRect/>
            </a:stretch>
          </p:blipFill>
          <p:spPr bwMode="auto">
            <a:xfrm>
              <a:off x="2185754" y="2403298"/>
              <a:ext cx="1962824" cy="2192671"/>
            </a:xfrm>
            <a:prstGeom prst="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266827" y="1357252"/>
              <a:ext cx="5652389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</a:rPr>
                <a:t>What do these people have in common? What do you think?</a:t>
              </a:r>
            </a:p>
            <a:p>
              <a:endPara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dirty="0" smtClean="0"/>
            </a:p>
          </p:txBody>
        </p:sp>
      </p:grpSp>
      <p:grpSp>
        <p:nvGrpSpPr>
          <p:cNvPr id="13" name="PPTShape_0"/>
          <p:cNvGrpSpPr/>
          <p:nvPr>
            <p:custDataLst>
              <p:tags r:id="rId3"/>
            </p:custDataLst>
          </p:nvPr>
        </p:nvGrpSpPr>
        <p:grpSpPr>
          <a:xfrm>
            <a:off x="0" y="836713"/>
            <a:ext cx="998708" cy="5904000"/>
            <a:chOff x="0" y="836713"/>
            <a:chExt cx="998708" cy="5904000"/>
          </a:xfrm>
        </p:grpSpPr>
        <p:sp>
          <p:nvSpPr>
            <p:cNvPr id="9" name="Rectangle 8"/>
            <p:cNvSpPr/>
            <p:nvPr/>
          </p:nvSpPr>
          <p:spPr>
            <a:xfrm rot="16200000">
              <a:off x="-2605652" y="3442365"/>
              <a:ext cx="5904000" cy="6926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r>
                <a:rPr lang="en-US" sz="2800" dirty="0" smtClean="0">
                  <a:solidFill>
                    <a:schemeClr val="bg1"/>
                  </a:solidFill>
                </a:rPr>
                <a:t>Talking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5400000">
              <a:off x="492530" y="1404512"/>
              <a:ext cx="668739" cy="343616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endParaRPr lang="en-US" sz="28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 rot="16200000">
            <a:off x="-3872552" y="2898443"/>
            <a:ext cx="6271146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Talking</a:t>
            </a:r>
            <a:endParaRPr lang="en-US" sz="2800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 cstate="print"/>
          <a:srcRect l="44888" t="38031" r="37346" b="30215"/>
          <a:stretch>
            <a:fillRect/>
          </a:stretch>
        </p:blipFill>
        <p:spPr bwMode="auto">
          <a:xfrm>
            <a:off x="4908403" y="3758807"/>
            <a:ext cx="1962824" cy="2192671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pic>
        <p:nvPicPr>
          <p:cNvPr id="3" name="Picture 2" descr="Rena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0" y="3299654"/>
            <a:ext cx="2469693" cy="164646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05117" y="6048965"/>
            <a:ext cx="489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or more information: </a:t>
            </a:r>
            <a:r>
              <a:rPr lang="en-US" dirty="0" smtClean="0">
                <a:hlinkClick r:id="rId12" tooltip="Click here!"/>
              </a:rPr>
              <a:t>www.saltillo.com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8730" y="5358290"/>
            <a:ext cx="4166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rgbClr val="0000FF"/>
                </a:solidFill>
              </a:rPr>
              <a:t>Each .</a:t>
            </a:r>
            <a:r>
              <a:rPr lang="en-US" sz="1200" i="1" dirty="0" err="1" smtClean="0">
                <a:solidFill>
                  <a:srgbClr val="0000FF"/>
                </a:solidFill>
              </a:rPr>
              <a:t>mov</a:t>
            </a:r>
            <a:r>
              <a:rPr lang="en-US" sz="1200" i="1" dirty="0" smtClean="0">
                <a:solidFill>
                  <a:srgbClr val="0000FF"/>
                </a:solidFill>
              </a:rPr>
              <a:t> showcases a person using a device successfully in real life.  Each scene will also have background  people signing, speaking different languages, talking on phones, singing, . . . </a:t>
            </a:r>
            <a:endParaRPr lang="en-US" sz="1200" i="1" dirty="0">
              <a:solidFill>
                <a:srgbClr val="0000FF"/>
              </a:solidFill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1E3A-2137-FA41-A18F-FB47AA43DE14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8" action="ppaction://hlinksldjump"/>
          </p:cNvPr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DIGITAL VOICES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hlinkClick r:id="rId9" action="ppaction://hlinksldjump"/>
          </p:cNvPr>
          <p:cNvSpPr/>
          <p:nvPr/>
        </p:nvSpPr>
        <p:spPr>
          <a:xfrm rot="16200000">
            <a:off x="584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The Future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10" action="ppaction://hlinksldjump"/>
          </p:cNvPr>
          <p:cNvSpPr/>
          <p:nvPr/>
        </p:nvSpPr>
        <p:spPr>
          <a:xfrm rot="16200000">
            <a:off x="5116444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Program a Voice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11" action="ppaction://hlinksldjump"/>
          </p:cNvPr>
          <p:cNvSpPr/>
          <p:nvPr/>
        </p:nvSpPr>
        <p:spPr>
          <a:xfrm rot="16200000">
            <a:off x="-260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Talking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2" name="Group 12"/>
          <p:cNvGrpSpPr/>
          <p:nvPr>
            <p:custDataLst>
              <p:tags r:id="rId2"/>
            </p:custDataLst>
          </p:nvPr>
        </p:nvGrpSpPr>
        <p:grpSpPr>
          <a:xfrm>
            <a:off x="1459211" y="792153"/>
            <a:ext cx="6120000" cy="5904000"/>
            <a:chOff x="26183" y="792153"/>
            <a:chExt cx="6120000" cy="5904000"/>
          </a:xfrm>
        </p:grpSpPr>
        <p:sp>
          <p:nvSpPr>
            <p:cNvPr id="10" name="Rectangle 9"/>
            <p:cNvSpPr/>
            <p:nvPr/>
          </p:nvSpPr>
          <p:spPr>
            <a:xfrm>
              <a:off x="26183" y="792153"/>
              <a:ext cx="6120000" cy="590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6829" y="1290413"/>
              <a:ext cx="519644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</a:rPr>
                <a:t>Digital Voices</a:t>
              </a:r>
            </a:p>
            <a:p>
              <a:pPr marL="457200" indent="-457200">
                <a:buFont typeface="Arial"/>
                <a:buChar char="•"/>
              </a:pPr>
              <a:r>
                <a:rPr lang="en-US" sz="2800" dirty="0" smtClean="0">
                  <a:solidFill>
                    <a:srgbClr val="FFC000"/>
                  </a:solidFill>
                </a:rPr>
                <a:t>Stephen Hawking</a:t>
              </a:r>
            </a:p>
            <a:p>
              <a:pPr marL="457200" indent="-457200">
                <a:buFont typeface="Arial"/>
                <a:buChar char="•"/>
              </a:pPr>
              <a:r>
                <a:rPr lang="en-US" sz="2800" dirty="0" smtClean="0">
                  <a:solidFill>
                    <a:srgbClr val="FFC000"/>
                  </a:solidFill>
                </a:rPr>
                <a:t>Joe the Cute Kid</a:t>
              </a:r>
            </a:p>
            <a:p>
              <a:pPr marL="457200" indent="-457200">
                <a:buFont typeface="Arial"/>
                <a:buChar char="•"/>
              </a:pPr>
              <a:r>
                <a:rPr lang="en-US" sz="2800" dirty="0" smtClean="0">
                  <a:solidFill>
                    <a:srgbClr val="FFC000"/>
                  </a:solidFill>
                </a:rPr>
                <a:t>SIRI</a:t>
              </a:r>
            </a:p>
            <a:p>
              <a:endPara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PPTShape_0"/>
          <p:cNvGrpSpPr/>
          <p:nvPr>
            <p:custDataLst>
              <p:tags r:id="rId3"/>
            </p:custDataLst>
          </p:nvPr>
        </p:nvGrpSpPr>
        <p:grpSpPr>
          <a:xfrm>
            <a:off x="723330" y="836713"/>
            <a:ext cx="998708" cy="5904000"/>
            <a:chOff x="0" y="836713"/>
            <a:chExt cx="998708" cy="5904000"/>
          </a:xfrm>
        </p:grpSpPr>
        <p:sp>
          <p:nvSpPr>
            <p:cNvPr id="9" name="Rectangle 8"/>
            <p:cNvSpPr/>
            <p:nvPr/>
          </p:nvSpPr>
          <p:spPr>
            <a:xfrm rot="16200000">
              <a:off x="-2605652" y="3442365"/>
              <a:ext cx="5904000" cy="6926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r>
                <a:rPr lang="en-US" sz="2800" dirty="0" smtClean="0">
                  <a:solidFill>
                    <a:schemeClr val="bg1"/>
                  </a:solidFill>
                </a:rPr>
                <a:t>Digital Voices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5400000">
              <a:off x="492530" y="1404512"/>
              <a:ext cx="668739" cy="343616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endParaRPr lang="en-US" sz="28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 rot="16200000">
            <a:off x="-3872552" y="2898443"/>
            <a:ext cx="6271146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Digital Voices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20836" y="5959847"/>
            <a:ext cx="3966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or more information: </a:t>
            </a:r>
            <a:r>
              <a:rPr lang="en-US" dirty="0" smtClean="0">
                <a:hlinkClick r:id="rId12" tooltip="Click here!"/>
              </a:rPr>
              <a:t>www.saltillo.com</a:t>
            </a:r>
            <a:endParaRPr lang="en-US" dirty="0"/>
          </a:p>
        </p:txBody>
      </p:sp>
      <p:pic>
        <p:nvPicPr>
          <p:cNvPr id="5" name="Hawking.mov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001153" y="3341968"/>
            <a:ext cx="3519041" cy="2225825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 cstate="print"/>
          <a:srcRect l="44888" t="38031" r="37346" b="30215"/>
          <a:stretch>
            <a:fillRect/>
          </a:stretch>
        </p:blipFill>
        <p:spPr bwMode="auto">
          <a:xfrm>
            <a:off x="1790815" y="3272211"/>
            <a:ext cx="1962824" cy="2192671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8A914-CA97-0942-83B8-94D7162ED4E1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Carney: DRAFT SALTILLO CHAT COACH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PROGRAM A VOICE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hlinkClick r:id="rId7" action="ppaction://hlinksldjump"/>
          </p:cNvPr>
          <p:cNvSpPr/>
          <p:nvPr/>
        </p:nvSpPr>
        <p:spPr>
          <a:xfrm rot="16200000">
            <a:off x="584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The Future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8" action="ppaction://hlinksldjump"/>
          </p:cNvPr>
          <p:cNvSpPr/>
          <p:nvPr/>
        </p:nvSpPr>
        <p:spPr>
          <a:xfrm rot="16200000">
            <a:off x="-1884858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Digital Voices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9" action="ppaction://hlinksldjump"/>
          </p:cNvPr>
          <p:cNvSpPr/>
          <p:nvPr/>
        </p:nvSpPr>
        <p:spPr>
          <a:xfrm rot="16200000">
            <a:off x="-260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Talking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2" name="Group 12"/>
          <p:cNvGrpSpPr/>
          <p:nvPr>
            <p:custDataLst>
              <p:tags r:id="rId2"/>
            </p:custDataLst>
          </p:nvPr>
        </p:nvGrpSpPr>
        <p:grpSpPr>
          <a:xfrm>
            <a:off x="2238244" y="836712"/>
            <a:ext cx="6120000" cy="5904000"/>
            <a:chOff x="81888" y="836712"/>
            <a:chExt cx="6120000" cy="5904000"/>
          </a:xfrm>
        </p:grpSpPr>
        <p:sp>
          <p:nvSpPr>
            <p:cNvPr id="10" name="Rectangle 9"/>
            <p:cNvSpPr/>
            <p:nvPr/>
          </p:nvSpPr>
          <p:spPr>
            <a:xfrm>
              <a:off x="81888" y="836712"/>
              <a:ext cx="6120000" cy="590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44888" t="38031" r="37346" b="30215"/>
            <a:stretch>
              <a:fillRect/>
            </a:stretch>
          </p:blipFill>
          <p:spPr bwMode="auto">
            <a:xfrm>
              <a:off x="3968320" y="2570397"/>
              <a:ext cx="1962824" cy="2192671"/>
            </a:xfrm>
            <a:prstGeom prst="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277970" y="1334972"/>
              <a:ext cx="34392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</a:rPr>
                <a:t>Program a Voice</a:t>
              </a:r>
            </a:p>
            <a:p>
              <a:r>
                <a:rPr lang="en-US" sz="2800" dirty="0" smtClean="0">
                  <a:solidFill>
                    <a:srgbClr val="FFC000"/>
                  </a:solidFill>
                </a:rPr>
                <a:t>Easy as 1, 2, 3</a:t>
              </a:r>
            </a:p>
            <a:p>
              <a:endParaRPr lang="en-US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PPTShape_0"/>
          <p:cNvGrpSpPr/>
          <p:nvPr>
            <p:custDataLst>
              <p:tags r:id="rId3"/>
            </p:custDataLst>
          </p:nvPr>
        </p:nvGrpSpPr>
        <p:grpSpPr>
          <a:xfrm>
            <a:off x="1446661" y="836713"/>
            <a:ext cx="998708" cy="5904000"/>
            <a:chOff x="0" y="836713"/>
            <a:chExt cx="998708" cy="5904000"/>
          </a:xfrm>
        </p:grpSpPr>
        <p:sp>
          <p:nvSpPr>
            <p:cNvPr id="9" name="Rectangle 8"/>
            <p:cNvSpPr/>
            <p:nvPr/>
          </p:nvSpPr>
          <p:spPr>
            <a:xfrm rot="16200000">
              <a:off x="-2605652" y="3442365"/>
              <a:ext cx="5904000" cy="6926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r>
                <a:rPr lang="en-US" sz="2800" dirty="0" smtClean="0">
                  <a:solidFill>
                    <a:schemeClr val="bg1"/>
                  </a:solidFill>
                </a:rPr>
                <a:t>Program a Voice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5400000">
              <a:off x="492530" y="1404512"/>
              <a:ext cx="668739" cy="343616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endParaRPr lang="en-US" sz="28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 rot="16200000">
            <a:off x="-3872552" y="2898443"/>
            <a:ext cx="6271146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Program a Voice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467553" y="5959846"/>
            <a:ext cx="394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more information: </a:t>
            </a:r>
            <a:r>
              <a:rPr lang="en-US" dirty="0" smtClean="0">
                <a:hlinkClick r:id="rId11" tooltip="Click here!"/>
              </a:rPr>
              <a:t>www.saltillo.com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62166" y="5102073"/>
            <a:ext cx="56039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0000FF"/>
                </a:solidFill>
              </a:rPr>
              <a:t>Insert portion of Lisa’s video showing how to change voices on a device, and listening to </a:t>
            </a:r>
            <a:r>
              <a:rPr lang="en-US" sz="1200" i="1" dirty="0" smtClean="0">
                <a:solidFill>
                  <a:srgbClr val="0000FF"/>
                </a:solidFill>
              </a:rPr>
              <a:t> </a:t>
            </a:r>
            <a:r>
              <a:rPr lang="en-US" sz="1200" i="1" dirty="0">
                <a:solidFill>
                  <a:srgbClr val="0000FF"/>
                </a:solidFill>
              </a:rPr>
              <a:t>different voices</a:t>
            </a:r>
          </a:p>
          <a:p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E37B-6EA1-E64E-AC4D-D1CBD0174997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bg1"/>
                </a:solidFill>
              </a:rPr>
              <a:t>THE FUTURE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hlinkClick r:id="rId7" action="ppaction://hlinksldjump"/>
          </p:cNvPr>
          <p:cNvSpPr/>
          <p:nvPr/>
        </p:nvSpPr>
        <p:spPr>
          <a:xfrm rot="16200000">
            <a:off x="-1155650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>
                <a:solidFill>
                  <a:schemeClr val="bg1"/>
                </a:solidFill>
              </a:rPr>
              <a:t>P</a:t>
            </a:r>
            <a:r>
              <a:rPr lang="en-US" sz="2800" dirty="0" smtClean="0">
                <a:solidFill>
                  <a:schemeClr val="bg1"/>
                </a:solidFill>
              </a:rPr>
              <a:t>rogram a Voice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8" action="ppaction://hlinksldjump"/>
          </p:cNvPr>
          <p:cNvSpPr/>
          <p:nvPr/>
        </p:nvSpPr>
        <p:spPr>
          <a:xfrm rot="16200000">
            <a:off x="-1884858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Digital Voices 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9" action="ppaction://hlinksldjump"/>
          </p:cNvPr>
          <p:cNvSpPr/>
          <p:nvPr/>
        </p:nvSpPr>
        <p:spPr>
          <a:xfrm rot="16200000">
            <a:off x="-2605652" y="3442365"/>
            <a:ext cx="5904000" cy="692696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/>
            <a:r>
              <a:rPr lang="en-US" sz="2800" dirty="0" smtClean="0">
                <a:solidFill>
                  <a:schemeClr val="bg1"/>
                </a:solidFill>
              </a:rPr>
              <a:t>Talking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2" name="Group 12"/>
          <p:cNvGrpSpPr/>
          <p:nvPr>
            <p:custDataLst>
              <p:tags r:id="rId2"/>
            </p:custDataLst>
          </p:nvPr>
        </p:nvGrpSpPr>
        <p:grpSpPr>
          <a:xfrm>
            <a:off x="2942112" y="836712"/>
            <a:ext cx="6120000" cy="5904000"/>
            <a:chOff x="81888" y="836712"/>
            <a:chExt cx="6120000" cy="5904000"/>
          </a:xfrm>
        </p:grpSpPr>
        <p:sp>
          <p:nvSpPr>
            <p:cNvPr id="10" name="Rectangle 9"/>
            <p:cNvSpPr/>
            <p:nvPr/>
          </p:nvSpPr>
          <p:spPr>
            <a:xfrm>
              <a:off x="81888" y="836712"/>
              <a:ext cx="6120000" cy="590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i</a:t>
              </a:r>
              <a:endParaRPr 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44888" t="38031" r="37346" b="30215"/>
            <a:stretch>
              <a:fillRect/>
            </a:stretch>
          </p:blipFill>
          <p:spPr bwMode="auto">
            <a:xfrm>
              <a:off x="3968320" y="2570397"/>
              <a:ext cx="1962824" cy="2192671"/>
            </a:xfrm>
            <a:prstGeom prst="rect">
              <a:avLst/>
            </a:prstGeom>
            <a:noFill/>
            <a:ln w="381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00252" y="1323832"/>
              <a:ext cx="3439236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FFC000"/>
                  </a:solidFill>
                </a:rPr>
                <a:t>The Future</a:t>
              </a:r>
            </a:p>
            <a:p>
              <a:endParaRPr lang="en-US" sz="2800" dirty="0">
                <a:solidFill>
                  <a:srgbClr val="FFC000"/>
                </a:solidFill>
              </a:endParaRPr>
            </a:p>
            <a:p>
              <a:r>
                <a:rPr lang="en-US" sz="2800" dirty="0" smtClean="0">
                  <a:solidFill>
                    <a:srgbClr val="FFC000"/>
                  </a:solidFill>
                </a:rPr>
                <a:t>Real People We Know</a:t>
              </a:r>
            </a:p>
            <a:p>
              <a:endParaRPr lang="en-US" sz="2800" dirty="0">
                <a:solidFill>
                  <a:srgbClr val="FFC000"/>
                </a:solidFill>
              </a:endParaRPr>
            </a:p>
            <a:p>
              <a:endParaRPr lang="en-US" sz="2800" dirty="0" smtClean="0">
                <a:solidFill>
                  <a:srgbClr val="FFC000"/>
                </a:solidFill>
              </a:endParaRPr>
            </a:p>
          </p:txBody>
        </p:sp>
      </p:grpSp>
      <p:grpSp>
        <p:nvGrpSpPr>
          <p:cNvPr id="3" name="PPTShape_0"/>
          <p:cNvGrpSpPr/>
          <p:nvPr>
            <p:custDataLst>
              <p:tags r:id="rId3"/>
            </p:custDataLst>
          </p:nvPr>
        </p:nvGrpSpPr>
        <p:grpSpPr>
          <a:xfrm>
            <a:off x="2169992" y="836713"/>
            <a:ext cx="998708" cy="5904000"/>
            <a:chOff x="0" y="836713"/>
            <a:chExt cx="998708" cy="5904000"/>
          </a:xfrm>
        </p:grpSpPr>
        <p:sp>
          <p:nvSpPr>
            <p:cNvPr id="9" name="Rectangle 8"/>
            <p:cNvSpPr/>
            <p:nvPr/>
          </p:nvSpPr>
          <p:spPr>
            <a:xfrm rot="16200000">
              <a:off x="-2605652" y="3442365"/>
              <a:ext cx="5904000" cy="6926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r>
                <a:rPr lang="en-US" sz="2800" dirty="0" smtClean="0">
                  <a:solidFill>
                    <a:schemeClr val="bg1"/>
                  </a:solidFill>
                </a:rPr>
                <a:t>The Future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5400000">
              <a:off x="492530" y="1404512"/>
              <a:ext cx="668739" cy="343616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/>
              <a:endParaRPr lang="en-US" sz="28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 rot="16200000">
            <a:off x="-3872552" y="2898443"/>
            <a:ext cx="6271146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Future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136015" y="5948706"/>
            <a:ext cx="3921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or more information: </a:t>
            </a:r>
            <a:r>
              <a:rPr lang="en-US" dirty="0" smtClean="0">
                <a:hlinkClick r:id="rId11" tooltip="Click here!"/>
              </a:rPr>
              <a:t>www.saltillo.com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97744" y="5603369"/>
            <a:ext cx="3932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rgbClr val="0000FF"/>
                </a:solidFill>
              </a:rPr>
              <a:t>Insert portion of TED talk on Vocal ID’s</a:t>
            </a:r>
          </a:p>
          <a:p>
            <a:r>
              <a:rPr lang="en-US" sz="1200" i="1" dirty="0" smtClean="0">
                <a:solidFill>
                  <a:srgbClr val="0000FF"/>
                </a:solidFill>
              </a:rPr>
              <a:t>Add link to full presentation</a:t>
            </a:r>
            <a:endParaRPr lang="en-US" sz="1200" i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7744" y="4522800"/>
            <a:ext cx="6127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sz="1600" b="1" dirty="0">
                <a:latin typeface="Comic Sans MS"/>
                <a:cs typeface="Comic Sans MS"/>
              </a:rPr>
              <a:t>M</a:t>
            </a:r>
            <a:r>
              <a:rPr lang="en-US" sz="1600" b="1" dirty="0" smtClean="0">
                <a:latin typeface="Comic Sans MS"/>
                <a:cs typeface="Comic Sans MS"/>
              </a:rPr>
              <a:t>ore exploration? Try our simulator!</a:t>
            </a:r>
          </a:p>
          <a:p>
            <a:r>
              <a:rPr lang="en-US" sz="1600" b="1" dirty="0" smtClean="0">
                <a:latin typeface="Comic Sans MS"/>
                <a:cs typeface="Comic Sans MS"/>
              </a:rPr>
              <a:t>Set up a Voice on a Device or App?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75092" y="4723317"/>
            <a:ext cx="1548603" cy="27699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Link-Information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260378" y="5020536"/>
            <a:ext cx="1548603" cy="2769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Link-Education</a:t>
            </a:r>
            <a:endParaRPr lang="en-US" sz="1200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2B4D8-1512-A54D-938B-26C10AD37863}" type="datetime1">
              <a:rPr lang="en-US" smtClean="0"/>
              <a:t>8/5/16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Carney: DRAFT SALTILLO CHAT COACH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03ED4-EA00-4D04-B526-CFD9C8AC91E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Heart 20"/>
          <p:cNvSpPr/>
          <p:nvPr/>
        </p:nvSpPr>
        <p:spPr>
          <a:xfrm>
            <a:off x="2373040" y="2751554"/>
            <a:ext cx="378796" cy="535643"/>
          </a:xfrm>
          <a:prstGeom prst="hear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ATION_PLAYLIST_COUNT" val="0"/>
  <p:tag name="PRESENTATION_PRESENTER_SLIDE_LEVEL" val="0"/>
  <p:tag name="LMS_COMPLETION_TITLE" val="Accordion_Animation"/>
  <p:tag name="LMS_COMPLETION_ID" val="Accordion_Animation"/>
  <p:tag name="LMS_COMPLETION_VERSION" val="1.0"/>
  <p:tag name="LMS_COMPLETION_DURATION" val="1:00:00"/>
  <p:tag name="LMS_COMPLETION_SCO_TITLE" val="Accordion_Animation"/>
  <p:tag name="LMS_COMPLETION_SCO_ID" val="Accordion_Animation"/>
  <p:tag name="LMS_COMPLETION_EDITION" val="0"/>
  <p:tag name="LMS_COMPLETION_THRESHOLD" val="5"/>
  <p:tag name="LMS_COMPLETION_METHOD" val="VIEW"/>
  <p:tag name="PUBLISH_TITLE" val="Accordion_Animation"/>
  <p:tag name="ARTICULATE_PUBLISH_PATH" val="\\d10.intra\ahq\ahqUsers\kortenbj\My Documents\My Articulate Projects"/>
  <p:tag name="ARTICULATE_LOGO" val="(None selected)"/>
  <p:tag name="ARTICULATE_PRESENTER" val="(None selected)"/>
  <p:tag name="ARTICULATE_PRESENTER_GUID" val="9869030842"/>
  <p:tag name="ARTICULATE_LMS" val="0"/>
  <p:tag name="ARTICULATE_TEMPLATE_GUID" val="85ca5c22-c763-4461-a44c-e50516e4f4fe"/>
  <p:tag name="LMS_PROTOCOL_METHOD" val="SCORM"/>
  <p:tag name="LMS_PROTOCOL_VERSION" val="1.2"/>
  <p:tag name="LAUNCHINNEWWINDOW" val="0"/>
  <p:tag name="LASTPUBLISHED" val="\\d10.intra\ahq\ahqUsers\kortenbj\My Documents\My Articulate Projects\Accordion_Animation\player.html"/>
  <p:tag name="ARTICULATE_PRESENTER_VERSION" val="6"/>
  <p:tag name="LMS_PUBLISH" val="No"/>
  <p:tag name="ARTICULATE_TEMPLATE" val="Experiment"/>
  <p:tag name="PRESENTER_PREVIEW_START" val="1"/>
  <p:tag name="PRESENTER_PREVIEW_MODE" val="0"/>
  <p:tag name="ARTICULATE_SLIDE_COUNT" val="5"/>
  <p:tag name="ARTICULATE_PROJECT_OPE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PAUSE" val="1"/>
  <p:tag name="ARTICULATE_NAV_LEVEL" val="1"/>
  <p:tag name="ARTICULATE_PLAYLIST_ID" val="-1"/>
  <p:tag name="ARTICULATE_VIEW_MODE" val="2"/>
  <p:tag name="ARTICULATE_LOCK_SLIDE" val="0"/>
  <p:tag name="ARTICULATE_SLIDE_GUID" val="6852ec9b-486e-4a10-a02c-c43e00e80259"/>
  <p:tag name="ARTICULATE_SLIDE_NAV" val="4"/>
  <p:tag name="AUDIO_ID" val="25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PAUSE" val="1"/>
  <p:tag name="ARTICULATE_NAV_LEVEL" val="1"/>
  <p:tag name="ARTICULATE_PLAYLIST_ID" val="-1"/>
  <p:tag name="ARTICULATE_VIEW_MODE" val="2"/>
  <p:tag name="ARTICULATE_LOCK_SLIDE" val="0"/>
  <p:tag name="ARTICULATE_SLIDE_GUID" val="6852ec9b-486e-4a10-a02c-c43e00e80260"/>
  <p:tag name="ARTICULATE_SLIDE_NAV" val="5"/>
  <p:tag name="AUDIO_ID" val="2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26106064-ed49-4a53-8d21-3b8986b5e0da"/>
  <p:tag name="ARTICULATE_SLIDE_PAUSE" val="1"/>
  <p:tag name="ARTICULATE_NAV_LEVEL" val="1"/>
  <p:tag name="ARTICULATE_PLAYLIST_ID" val="-1"/>
  <p:tag name="ARTICULATE_VIEW_MODE" val="2"/>
  <p:tag name="ARTICULATE_LOCK_SLIDE" val="0"/>
  <p:tag name="ARTICULATE_SLIDE_NAV" val="1"/>
  <p:tag name="AUDIO_ID" val="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caf02df3-cec3-4cff-b906-807713653316"/>
  <p:tag name="ARTICULATE_SLIDE_PAUSE" val="1"/>
  <p:tag name="ARTICULATE_NAV_LEVEL" val="1"/>
  <p:tag name="ARTICULATE_PLAYLIST_ID" val="-1"/>
  <p:tag name="ARTICULATE_VIEW_MODE" val="2"/>
  <p:tag name="ARTICULATE_LOCK_SLIDE" val="0"/>
  <p:tag name="ARTICULATE_SLIDE_NAV" val="2"/>
  <p:tag name="AUDIO_ID" val="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6852ec9b-486e-4a10-a02c-c43e00e8df04"/>
  <p:tag name="ARTICULATE_SLIDE_PAUSE" val="1"/>
  <p:tag name="ARTICULATE_NAV_LEVEL" val="1"/>
  <p:tag name="ARTICULATE_PLAYLIST_ID" val="-1"/>
  <p:tag name="ARTICULATE_VIEW_MODE" val="2"/>
  <p:tag name="ARTICULATE_LOCK_SLIDE" val="0"/>
  <p:tag name="ARTICULATE_SLIDE_NAV" val="3"/>
  <p:tag name="AUDIO_ID" val="25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1"/>
</p:tagLst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Words>324</Words>
  <Application>Microsoft Macintosh PowerPoint</Application>
  <PresentationFormat>On-screen Show (4:3)</PresentationFormat>
  <Paragraphs>86</Paragraphs>
  <Slides>5</Slides>
  <Notes>5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blank</vt:lpstr>
      <vt:lpstr>VOICE </vt:lpstr>
      <vt:lpstr>Talking</vt:lpstr>
      <vt:lpstr>Digital Voices</vt:lpstr>
      <vt:lpstr>Program a Voice</vt:lpstr>
      <vt:lpstr>The Future</vt:lpstr>
    </vt:vector>
  </TitlesOfParts>
  <Company>AkzoNobel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Jeffrey Kortenbosch</dc:creator>
  <cp:lastModifiedBy>Rena Carney</cp:lastModifiedBy>
  <cp:revision>66</cp:revision>
  <cp:lastPrinted>2016-08-05T03:46:20Z</cp:lastPrinted>
  <dcterms:created xsi:type="dcterms:W3CDTF">2013-02-22T07:01:27Z</dcterms:created>
  <dcterms:modified xsi:type="dcterms:W3CDTF">2016-08-05T04:22:12Z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Accordion_Animation</vt:lpwstr>
  </property>
  <property fmtid="{D5CDD505-2E9C-101B-9397-08002B2CF9AE}" pid="4" name="ArticulateGUID">
    <vt:lpwstr>FD74D1D4-FC77-4474-A0A2-B4455FD30E21</vt:lpwstr>
  </property>
  <property fmtid="{D5CDD505-2E9C-101B-9397-08002B2CF9AE}" pid="5" name="ArticulateProjectFull">
    <vt:lpwstr>C:\Users\Mike\Desktop\Accordion_Animation.ppta</vt:lpwstr>
  </property>
</Properties>
</file>